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Public Sans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-426" y="6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58151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9" name="Google Shape;1889;p7"/>
          <p:cNvSpPr txBox="1"/>
          <p:nvPr/>
        </p:nvSpPr>
        <p:spPr>
          <a:xfrm>
            <a:off x="3872387" y="1591109"/>
            <a:ext cx="35544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lvl="0"/>
            <a:r>
              <a:rPr lang="en-IN" sz="1300" dirty="0"/>
              <a:t>https://github.com/123varsh/Task_1</a:t>
            </a:r>
            <a:endParaRPr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294</Words>
  <Application>Microsoft Office PowerPoint</Application>
  <PresentationFormat>On-screen Show (16:9)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EB Garamond</vt:lpstr>
      <vt:lpstr>Noto Sans Symbols</vt:lpstr>
      <vt:lpstr>Public Sans</vt:lpstr>
      <vt:lpstr>EB Garamond Medium</vt:lpstr>
      <vt:lpstr>Times New Roman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2</cp:revision>
  <dcterms:created xsi:type="dcterms:W3CDTF">2020-08-12T02:21:46Z</dcterms:created>
  <dcterms:modified xsi:type="dcterms:W3CDTF">2023-11-01T04:42:37Z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